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B2468-E6CA-497F-8529-75ACCAD126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2B79D2-06F2-4F5C-9930-D3C8431E83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BB75A-A663-4FC0-8F24-99CF89015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003D-4117-4927-B45E-2DF7B001A332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033F8-3350-42C2-AF77-FAA2677BA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C85D3-E871-4BAA-9C38-FBBDC12A6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6D1B-D65F-452F-B34B-4F09E45305C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17171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93F5D-BAE9-4D8D-A995-F4EF37ADD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5B8E45-D156-4F77-85C7-7305D355D0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157B8-3C8C-48BA-8711-4E21914D6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003D-4117-4927-B45E-2DF7B001A332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08B7F-BEA2-45B0-8ABD-25D66C2CD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F4B0C-1C30-4514-BFCD-B72D5378F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6D1B-D65F-452F-B34B-4F09E45305C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48583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ACE2ED-4C63-445F-9C7D-69AFEE2106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74261A-1AC5-4228-B075-3590D9C586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06FC8-197C-4E1D-928D-571A274ED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003D-4117-4927-B45E-2DF7B001A332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687B3-92DF-42BA-8FF4-4AF661CB7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CD2DF-49B2-4040-88F5-46B638B64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6D1B-D65F-452F-B34B-4F09E45305C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2778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82D8D-42E1-4B21-864E-5EBC74AE3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884A2-57BA-44CA-ADA3-8411BB767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22128-3326-409A-A404-ECCC49D8B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003D-4117-4927-B45E-2DF7B001A332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2319C-F577-4960-A10D-7D839D48B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10A21-B7CD-4227-AB7F-21E5014E1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6D1B-D65F-452F-B34B-4F09E45305C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39220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7219A-F263-4F53-A09B-51BD45D2D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F5DD63-EE06-4001-BE1D-ECE4775A4D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D9004-B985-4B16-8E9E-12E6A9C17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003D-4117-4927-B45E-2DF7B001A332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9AE3B-16DD-476F-B6FE-8FBD75BFC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C3C74-4CE7-4C1C-A25D-D1B819593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6D1B-D65F-452F-B34B-4F09E45305C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88863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95B8F-0C03-4145-9642-8D5A16ACD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CDBB4-0C32-4B10-A853-D728E66482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093FA1-B45B-475E-8D5D-3AA14037B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E83C3A-C789-4831-AC5D-FF38F4060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003D-4117-4927-B45E-2DF7B001A332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B16E8F-2A38-4F84-85D5-05BE0F7C5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92EEA8-62B1-4C2E-9A50-90AFA8937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6D1B-D65F-452F-B34B-4F09E45305C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5405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8ED1D-A843-4E86-8063-986506ABF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74243-736E-43C8-B6E6-4991A61B84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5BAFEF-E0D4-4794-96F0-D4DD9BA17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E329E2-2DE4-4A0E-848B-EF2A0B9BE3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7A99B4-A3F0-4256-9735-16AB34B5DE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D9DC5D-D25D-46C3-B9E3-DCA5C0629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003D-4117-4927-B45E-2DF7B001A332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5369AF-7E68-4025-A773-81B40F6A9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B4879-5831-4117-9D71-1379C795E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6D1B-D65F-452F-B34B-4F09E45305C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64166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F4D46-B3FB-4619-9088-A7A491DBB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3BA6AF-949E-4FE1-830C-BF64B5B77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003D-4117-4927-B45E-2DF7B001A332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88EF43-71B1-4D79-87AE-2C8F0F76A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533C3B-DDD1-4D28-8F6D-C532CA1D4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6D1B-D65F-452F-B34B-4F09E45305C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1911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60DAC4-F5F6-47D7-923E-8562D5F72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003D-4117-4927-B45E-2DF7B001A332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C7C981-717F-4482-B0EE-D9101FC18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B9C1F4-A75B-4C47-B825-03B980CE7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6D1B-D65F-452F-B34B-4F09E45305C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49554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E1940-908E-49D8-8C69-78DEBA216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E1A2D-51FB-4AFF-BCEA-DA63E5C32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B22260-4D78-4B8E-8486-1A778E7987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BB3399-8CAF-44CE-8728-CBC2FE76C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003D-4117-4927-B45E-2DF7B001A332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0EC0A-0D35-41BC-9ADF-D63E398B4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B5158E-BFC0-4965-86C7-A74AAC8CC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6D1B-D65F-452F-B34B-4F09E45305C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1894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D7654-4194-4571-8BD3-9B0B82BE1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D61CCC-E040-48F8-B94A-B2EDAA4532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1A0535-BE8D-4F04-B378-B43CAA15E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C6D752-46E6-4C78-A831-9A5297761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003D-4117-4927-B45E-2DF7B001A332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826DBC-298D-4FEC-8EE0-F0EC8F98C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808AC1-7814-463D-9686-506EE47D3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6D1B-D65F-452F-B34B-4F09E45305C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4632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8D33BD-3709-44D7-9E49-AFA8D29F1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EE5CE-19BF-4E8C-B98B-DE00E5090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C39D8-D156-491F-9205-2D92540255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6003D-4117-4927-B45E-2DF7B001A332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2A938-CC5E-4FFA-824C-9335CCFA3F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96E64-5B9B-4138-B8DB-A7857B0B9E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A6D1B-D65F-452F-B34B-4F09E45305C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4235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01EFF-2AA1-41D0-8F72-293B7151E4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70671"/>
          </a:xfrm>
        </p:spPr>
        <p:txBody>
          <a:bodyPr>
            <a:normAutofit/>
          </a:bodyPr>
          <a:lstStyle/>
          <a:p>
            <a:r>
              <a:rPr lang="en-US" sz="2800" b="1" dirty="0"/>
              <a:t>Lecture 1</a:t>
            </a:r>
            <a:endParaRPr lang="ar-EG" sz="2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66FBEF-764D-44A6-A55D-BC15B3B3A6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30658"/>
            <a:ext cx="9144000" cy="2627142"/>
          </a:xfrm>
        </p:spPr>
        <p:txBody>
          <a:bodyPr/>
          <a:lstStyle/>
          <a:p>
            <a:pPr algn="just"/>
            <a:r>
              <a:rPr lang="en-US" dirty="0">
                <a:cs typeface="+mj-cs"/>
              </a:rPr>
              <a:t>According to quality standards, lecture 1 is a kind of introduction to the course. We will discuss course specification, aims of the course , different teaching strategies and the intended topics.</a:t>
            </a:r>
            <a:endParaRPr lang="ar-EG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48612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Lecture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</dc:title>
  <dc:creator>ahmed hamouda</dc:creator>
  <cp:lastModifiedBy>ahmed hamouda</cp:lastModifiedBy>
  <cp:revision>4</cp:revision>
  <dcterms:created xsi:type="dcterms:W3CDTF">2020-10-19T11:30:07Z</dcterms:created>
  <dcterms:modified xsi:type="dcterms:W3CDTF">2020-12-30T10:55:05Z</dcterms:modified>
</cp:coreProperties>
</file>